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7" r:id="rId4"/>
    <p:sldId id="294" r:id="rId5"/>
    <p:sldId id="298" r:id="rId6"/>
    <p:sldId id="259" r:id="rId7"/>
    <p:sldId id="260" r:id="rId8"/>
    <p:sldId id="291" r:id="rId9"/>
    <p:sldId id="300" r:id="rId10"/>
    <p:sldId id="301" r:id="rId11"/>
    <p:sldId id="268" r:id="rId12"/>
    <p:sldId id="299" r:id="rId13"/>
    <p:sldId id="269" r:id="rId14"/>
    <p:sldId id="270" r:id="rId15"/>
    <p:sldId id="290" r:id="rId16"/>
    <p:sldId id="275" r:id="rId17"/>
    <p:sldId id="276" r:id="rId18"/>
    <p:sldId id="292" r:id="rId19"/>
    <p:sldId id="304" r:id="rId20"/>
    <p:sldId id="302" r:id="rId21"/>
    <p:sldId id="305" r:id="rId22"/>
    <p:sldId id="277" r:id="rId23"/>
    <p:sldId id="278" r:id="rId24"/>
    <p:sldId id="306" r:id="rId25"/>
    <p:sldId id="281" r:id="rId26"/>
    <p:sldId id="303" r:id="rId27"/>
    <p:sldId id="283" r:id="rId28"/>
    <p:sldId id="296" r:id="rId29"/>
    <p:sldId id="265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1B51-DAC0-4285-8CB4-660929728B24}" type="datetimeFigureOut">
              <a:rPr lang="en-GB" smtClean="0"/>
              <a:t>02/12/2013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2CEC-8D41-450A-B48C-6D9DC8FAE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7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2CEC-8D41-450A-B48C-6D9DC8FAE54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2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IS2104\Desktop\shahanaj\Presentation Image\91617196.bz7JOiiV.c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1000"/>
            <a:ext cx="58293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76200"/>
            <a:ext cx="22098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  <a:t>স্বা</a:t>
            </a:r>
            <a:b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  <a:t>গ</a:t>
            </a:r>
            <a:b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  <a:t>ত</a:t>
            </a:r>
            <a:b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bn-BD" sz="11500" b="1" dirty="0">
                <a:solidFill>
                  <a:schemeClr val="accent6">
                    <a:lumMod val="75000"/>
                  </a:schemeClr>
                </a:solidFill>
              </a:rPr>
              <a:t>ম</a:t>
            </a:r>
            <a:r>
              <a:rPr lang="bn-BD" sz="2000" b="1" dirty="0"/>
              <a:t> </a:t>
            </a:r>
            <a:endParaRPr lang="en-GB" sz="11500" b="1" dirty="0"/>
          </a:p>
        </p:txBody>
      </p:sp>
    </p:spTree>
    <p:extLst>
      <p:ext uri="{BB962C8B-B14F-4D97-AF65-F5344CB8AC3E}">
        <p14:creationId xmlns:p14="http://schemas.microsoft.com/office/powerpoint/2010/main" val="37321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5638800" cy="6082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বৈশ্বিক </a:t>
            </a:r>
            <a:r>
              <a:rPr lang="bn-BD" sz="2400" b="1" dirty="0" smtClean="0"/>
              <a:t>উষ্ণায়নঃ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774487" y="1639669"/>
            <a:ext cx="25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/>
              <a:t>প্রাকৃতিক গ্রিনহাউস </a:t>
            </a:r>
            <a:r>
              <a:rPr lang="bn-BD" dirty="0"/>
              <a:t>প্রতিক্রিয়া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34200" y="473606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/>
              <a:t>মানবসৃষ্ট গ্রিনহাউস প্রতিক্রিয়া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5867400" y="1639668"/>
            <a:ext cx="1219200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5867400" y="4687668"/>
            <a:ext cx="1219200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\Desktop\shahanaj\the_greeenhouse_eeffec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61838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/>
              <a:t>গ্রিনহাউস গ্যাস ভূপৃষ্ঠের চারপাশে জমা হচ্ছে এবং তার ফলে </a:t>
            </a:r>
            <a:r>
              <a:rPr lang="bn-BD" dirty="0" smtClean="0"/>
              <a:t>তাপ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বৈশ্বিক </a:t>
            </a:r>
            <a:r>
              <a:rPr lang="bn-BD" sz="2400" b="1" dirty="0" smtClean="0"/>
              <a:t>উষ্ণায়নের কারনঃ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53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86" y="152400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বৈশ্বিক উষ্ণায়নের কারনঃ</a:t>
            </a:r>
            <a:endParaRPr lang="en-GB" sz="2000" b="1" dirty="0"/>
          </a:p>
        </p:txBody>
      </p:sp>
      <p:pic>
        <p:nvPicPr>
          <p:cNvPr id="3" name="Picture 2" descr="C:\Users\DOEL\Desktop\shahanaj\paz_02_img0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91570"/>
            <a:ext cx="4038600" cy="5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5002" y="6260068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কালো ধোঁয়া</a:t>
            </a:r>
            <a:endParaRPr lang="en-US" dirty="0"/>
          </a:p>
        </p:txBody>
      </p:sp>
      <p:pic>
        <p:nvPicPr>
          <p:cNvPr id="5" name="Picture 2" descr="C:\Users\ANIS2104\Desktop\shahanaj\Presentation Image\FireSmok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1570"/>
            <a:ext cx="4621986" cy="5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648" y="164068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বৈশ্বিক উষ্ণায়নের কারনঃ</a:t>
            </a:r>
            <a:endParaRPr lang="en-GB" sz="2000" b="1" dirty="0"/>
          </a:p>
        </p:txBody>
      </p:sp>
      <p:pic>
        <p:nvPicPr>
          <p:cNvPr id="5" name="Picture 2" descr="C:\Users\DOEL\Desktop\shahanaj\Deforestation-01%2C_Khasia_Hil%2C_Srimongol%2C_Moulvibazar%2C_Bangladesh%2C_%28C%29_Biplob_Rah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67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\Desktop\shahanaj\pollution-fact-water-pol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6847"/>
            <a:ext cx="4289027" cy="31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34290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সমুদ্রে </a:t>
            </a:r>
            <a:r>
              <a:rPr lang="bn-BD" dirty="0"/>
              <a:t>বর্জ্য ফেলা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1170" y="1002268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বন উজাড় হওয়া</a:t>
            </a:r>
            <a:endParaRPr lang="en-US" dirty="0"/>
          </a:p>
        </p:txBody>
      </p:sp>
      <p:pic>
        <p:nvPicPr>
          <p:cNvPr id="7170" name="Picture 2" descr="C:\Users\ANIS2104\Desktop\shahanaj\Presentation Image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46" y="3962400"/>
            <a:ext cx="420415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448" y="152400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বৈশ্বিক উষ্ণায়নের কারনঃ</a:t>
            </a:r>
            <a:endParaRPr lang="en-GB" sz="2000" b="1" dirty="0"/>
          </a:p>
        </p:txBody>
      </p:sp>
      <p:pic>
        <p:nvPicPr>
          <p:cNvPr id="5" name="Picture 2" descr="C:\Users\DOEL\Desktop\shahanaj\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048"/>
            <a:ext cx="4067175" cy="561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5955268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কৃষিতে রাসায়নিক সার ব্যবহার</a:t>
            </a:r>
            <a:endParaRPr lang="en-US" dirty="0"/>
          </a:p>
        </p:txBody>
      </p:sp>
      <p:pic>
        <p:nvPicPr>
          <p:cNvPr id="7" name="Picture 2" descr="C:\Users\DOEL\Desktop\shahanaj\how-to-avoid-traffic-jams-3531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724400" cy="54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9516" y="990600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যানবাহনের সংখ্যা বৃদ্ধি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696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</a:rPr>
              <a:t>একক কাজ</a:t>
            </a:r>
          </a:p>
          <a:p>
            <a:endParaRPr lang="bn-BD" sz="4000" dirty="0"/>
          </a:p>
          <a:p>
            <a:pPr algn="ctr"/>
            <a:r>
              <a:rPr lang="bn-BD" sz="4000" dirty="0" smtClean="0"/>
              <a:t>প্রাকৃতিক দুর্যোগের সাথে গ্রিনহাউস প্রতিক্রিয়ার সম্পর্ক কী?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0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1282" y="6974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ভূমিধ্বংস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64068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প্রাকৃতিক </a:t>
            </a:r>
            <a:r>
              <a:rPr lang="bn-BD" sz="2400" b="1" dirty="0" smtClean="0"/>
              <a:t>দুর্যোগঃ 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49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595526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সুনামি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4028208" cy="56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5786" y="304800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বনভূমি ধ্বংস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4343400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27" y="7620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প্রাকৃতিক দুর্যোগঃ 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3721" y="632460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অগ্নিকান্ড</a:t>
            </a:r>
            <a:endParaRPr lang="en-US" dirty="0"/>
          </a:p>
        </p:txBody>
      </p:sp>
      <p:pic>
        <p:nvPicPr>
          <p:cNvPr id="3075" name="Picture 3" descr="C:\Users\ANIS2104\Desktop\shahanaj\Presentation Image\i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6214"/>
            <a:ext cx="4724399" cy="45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610600" cy="28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7868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প্রাকৃতিক দুর্যোগঃ </a:t>
            </a:r>
            <a:endParaRPr lang="en-GB" sz="2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69268"/>
            <a:ext cx="8610600" cy="311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3276600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নদীভাঙন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9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9676" y="2402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খরা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403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34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প্রাকৃতিক দুর্যোগঃ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532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শাহানাজ পারভিন</a:t>
            </a:r>
            <a:b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সহকারি </a:t>
            </a:r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শিক্ষক</a:t>
            </a:r>
            <a: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মহিম ইন্সটিটিউশন, 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ফরিদপুর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242608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/>
              <a:t>বিষয়ঃ </a:t>
            </a:r>
            <a:r>
              <a:rPr lang="bn-BD" sz="4000" dirty="0" smtClean="0"/>
              <a:t>বাংলাদেশ ও বিশ্বপরিচয় </a:t>
            </a:r>
            <a:endParaRPr lang="bn-BD" sz="4000" dirty="0"/>
          </a:p>
          <a:p>
            <a:pPr algn="ctr"/>
            <a:r>
              <a:rPr lang="bn-BD" sz="4000" dirty="0"/>
              <a:t>শ্রেনিঃ </a:t>
            </a:r>
            <a:r>
              <a:rPr lang="bn-BD" sz="4000" dirty="0" smtClean="0"/>
              <a:t>অষ্টম </a:t>
            </a:r>
            <a:endParaRPr lang="bn-BD" sz="4000" dirty="0"/>
          </a:p>
          <a:p>
            <a:pPr algn="ctr"/>
            <a:r>
              <a:rPr lang="bn-BD" sz="4000" dirty="0"/>
              <a:t>সময়ঃ ৫০ 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46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4" y="640080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জলাভূমি </a:t>
            </a:r>
            <a:r>
              <a:rPr lang="bn-BD" dirty="0" smtClean="0"/>
              <a:t>ভরাট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প্রাকৃতিক দুর্যোগঃ </a:t>
            </a:r>
            <a:endParaRPr lang="en-GB" sz="2400" b="1" dirty="0"/>
          </a:p>
        </p:txBody>
      </p:sp>
      <p:pic>
        <p:nvPicPr>
          <p:cNvPr id="5122" name="Picture 2" descr="C:\Users\ANIS2104\Desktop\shahanaj\Presentation Image\22jibjag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0400"/>
            <a:ext cx="464820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IS2104\Desktop\shahanaj\Presentation Image\asian-0220130107025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931"/>
            <a:ext cx="3962400" cy="65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91200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ভূমিকম্প</a:t>
            </a:r>
            <a:endParaRPr lang="en-GB" dirty="0"/>
          </a:p>
        </p:txBody>
      </p:sp>
      <p:pic>
        <p:nvPicPr>
          <p:cNvPr id="3" name="Picture 4" descr="C:\Users\ANIS2104\Desktop\shahanaj\Presentation Image\228346-a-vehicle-transporting-a-body-of-an-earthquake-victim-tries-to-pass-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9053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05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2860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প্রাকৃতিক দুর্যোগঃ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914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82566"/>
            <a:ext cx="8763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</a:rPr>
              <a:t>দলীয় কাজ</a:t>
            </a:r>
          </a:p>
          <a:p>
            <a:pPr algn="ctr"/>
            <a:endParaRPr lang="bn-BD" sz="4400" b="1" dirty="0" smtClean="0">
              <a:solidFill>
                <a:srgbClr val="FF0000"/>
              </a:solidFill>
            </a:endParaRPr>
          </a:p>
          <a:p>
            <a:endParaRPr lang="bn-BD" dirty="0"/>
          </a:p>
          <a:p>
            <a:pPr algn="ctr"/>
            <a:r>
              <a:rPr lang="bn-BD" sz="3200" dirty="0" smtClean="0"/>
              <a:t>প্রাকৃতিক ও মানবসৃষ্ট দুর্যোগ কি কি এর উৎস লেখ?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দুর্যোগ মোকাবেলায় </a:t>
            </a:r>
            <a:r>
              <a:rPr lang="bn-BD" sz="2000" b="1" dirty="0" smtClean="0"/>
              <a:t>করণীয়ঃ </a:t>
            </a:r>
            <a:endParaRPr lang="en-GB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086813" y="6107668"/>
            <a:ext cx="4771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বাড়ির চারপাশে </a:t>
            </a:r>
            <a:r>
              <a:rPr lang="bn-BD" dirty="0" smtClean="0"/>
              <a:t>কলাগাছ</a:t>
            </a:r>
            <a:r>
              <a:rPr lang="bn-BD" dirty="0"/>
              <a:t> ও</a:t>
            </a:r>
            <a:r>
              <a:rPr lang="bn-BD" dirty="0" smtClean="0"/>
              <a:t> </a:t>
            </a:r>
            <a:r>
              <a:rPr lang="bn-BD" dirty="0"/>
              <a:t>ঢোলকলমি</a:t>
            </a:r>
            <a:r>
              <a:rPr lang="bn-BD" dirty="0" smtClean="0"/>
              <a:t> </a:t>
            </a:r>
            <a:r>
              <a:rPr lang="bn-BD" dirty="0"/>
              <a:t>লাগানো</a:t>
            </a:r>
            <a:endParaRPr lang="en-US" dirty="0"/>
          </a:p>
        </p:txBody>
      </p:sp>
      <p:pic>
        <p:nvPicPr>
          <p:cNvPr id="6147" name="Picture 3" descr="C:\Users\ANIS2104\Desktop\shahanaj\Presentation Image\banana-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" y="1143000"/>
            <a:ext cx="416524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IS2104\Desktop\shahanaj\Presentation Image\3447734924_74d4acc3b0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07" y="1143000"/>
            <a:ext cx="41381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8848" y="152400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দুর্যোগপূর্ব সতর্কীকরণ</a:t>
            </a:r>
            <a:endParaRPr lang="en-US" dirty="0"/>
          </a:p>
        </p:txBody>
      </p:sp>
      <p:pic>
        <p:nvPicPr>
          <p:cNvPr id="3" name="Picture 2" descr="C:\Users\ANIS2104\Desktop\shahanaj\Presentation Image\5193b43d990a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090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দুর্যোগ মোকাবেলায় করণীয়ঃ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8108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784" y="5638800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দুর্যোগ মোকাবেলায় সামাজিক </a:t>
            </a:r>
            <a:r>
              <a:rPr lang="bn-BD" dirty="0" smtClean="0"/>
              <a:t>কমিটি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7090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দুর্যোগ মোকাবেলায় করণীয়ঃ 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715000" y="3516868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দুর্যোগে নিরাপদ আশ্রয়ে যাওয়া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"/>
            <a:ext cx="3599648" cy="2749034"/>
          </a:xfrm>
          <a:prstGeom prst="rect">
            <a:avLst/>
          </a:prstGeom>
        </p:spPr>
      </p:pic>
      <p:pic>
        <p:nvPicPr>
          <p:cNvPr id="8194" name="Picture 2" descr="C:\Users\ANIS2104\Desktop\shahanaj\Presentation Image\h_00746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5181600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94" y="4191000"/>
            <a:ext cx="376220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6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/>
              <a:t>ভূমিকম্প বা অগ্নিকান্ডের পর আহত লোকজনকে দ্রুত নিকটস্থ হাসপাতালে </a:t>
            </a:r>
            <a:r>
              <a:rPr lang="bn-BD" dirty="0" smtClean="0"/>
              <a:t>নেয়া</a:t>
            </a:r>
            <a:endParaRPr lang="en-GB" dirty="0"/>
          </a:p>
        </p:txBody>
      </p:sp>
      <p:pic>
        <p:nvPicPr>
          <p:cNvPr id="6146" name="Picture 2" descr="C:\Users\ANIS2104\Desktop\shahanaj\Presentation Image\0019_29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34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800" y="164068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নদীভাঙনের পর নিরাপদ আশ্রয়ে গমন</a:t>
            </a:r>
            <a:endParaRPr lang="en-GB" dirty="0"/>
          </a:p>
        </p:txBody>
      </p:sp>
      <p:pic>
        <p:nvPicPr>
          <p:cNvPr id="6148" name="Picture 4" descr="C:\Users\ANIS2104\Desktop\shahanaj\Presentation Image\AMBUL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দুর্যোগ মোকাবেলায় করণীয়ঃ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546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7868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/>
              <a:t>দুর্যোগ মোকাবেলায় করণীয়ঃ 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63468" y="5574268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দুর্যোগের সময়ে নিরাপদ পানি পান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7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/>
              <a:t>স্বেচ্ছাসেবকদের ঐক্যবদ্ধভাবে কাজ করার আহ্বান</a:t>
            </a:r>
            <a:endParaRPr lang="en-US" dirty="0"/>
          </a:p>
        </p:txBody>
      </p:sp>
      <p:pic>
        <p:nvPicPr>
          <p:cNvPr id="7170" name="Picture 2" descr="C:\Users\ANIS2104\Desktop\shahanaj\Presentation Image\khul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610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IS2104\Desktop\shahanaj\Presentation Image\practicalaction_1311664060_3-DSC07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38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002060"/>
                </a:solidFill>
              </a:rPr>
              <a:t>মুল্যায়ন</a:t>
            </a:r>
            <a:r>
              <a:rPr lang="bn-BD" dirty="0" smtClean="0">
                <a:solidFill>
                  <a:srgbClr val="002060"/>
                </a:solidFill>
              </a:rPr>
              <a:t/>
            </a:r>
            <a:br>
              <a:rPr lang="bn-BD" dirty="0" smtClean="0">
                <a:solidFill>
                  <a:srgbClr val="002060"/>
                </a:solidFill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908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/>
              <a:t>গ্রিনহাউস প্রতিক্রিয়া </a:t>
            </a:r>
            <a:r>
              <a:rPr lang="bn-BD" sz="2800" dirty="0"/>
              <a:t>কাকে </a:t>
            </a:r>
            <a:r>
              <a:rPr lang="bn-BD" sz="2800" dirty="0" smtClean="0"/>
              <a:t>বলে?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/>
              <a:t>বিভিন্ন </a:t>
            </a:r>
            <a:r>
              <a:rPr lang="bn-BD" sz="2800" dirty="0"/>
              <a:t>ধরনের দুর্যোগের নাম </a:t>
            </a:r>
            <a:r>
              <a:rPr lang="bn-BD" sz="2800" dirty="0" smtClean="0"/>
              <a:t>লেখ?</a:t>
            </a:r>
          </a:p>
        </p:txBody>
      </p:sp>
    </p:spTree>
    <p:extLst>
      <p:ext uri="{BB962C8B-B14F-4D97-AF65-F5344CB8AC3E}">
        <p14:creationId xmlns:p14="http://schemas.microsoft.com/office/powerpoint/2010/main" val="41155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6000" b="1" dirty="0" smtClean="0"/>
              <a:t>বাড়ীর কাজঃ</a:t>
            </a:r>
            <a:r>
              <a:rPr lang="bn-BD" sz="4900" b="1" dirty="0" smtClean="0"/>
              <a:t/>
            </a:r>
            <a:br>
              <a:rPr lang="bn-BD" sz="4900" b="1" dirty="0" smtClean="0"/>
            </a:br>
            <a:r>
              <a:rPr lang="bn-BD" sz="4900" b="1" dirty="0" smtClean="0"/>
              <a:t/>
            </a:r>
            <a:br>
              <a:rPr lang="bn-BD" sz="4900" b="1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দুর্যোগপূর্ব, দুর্যোগকালীন ও দুর্যোগ পরবর্তী করণীয়গুলো লেখ?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03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IS2104\Desktop\shahanaj\Presentation Image\storm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57674"/>
      </p:ext>
    </p:extLst>
  </p:cSld>
  <p:clrMapOvr>
    <a:masterClrMapping/>
  </p:clrMapOvr>
  <p:transition spd="slow"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Wallpaper\New folder\BoyswillbeBoysAmyBurton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42"/>
            <a:ext cx="9144000" cy="68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4874" y="4953000"/>
            <a:ext cx="39533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solidFill>
                  <a:srgbClr val="0070C0"/>
                </a:solidFill>
              </a:rPr>
              <a:t>ধন্যবাদ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1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NIS2104\Desktop\shahanaj\Presentation Image\rain-fall-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rd"/>
        <p:sndAc>
          <p:stSnd>
            <p:snd r:embed="rId2" name="push.wav"/>
          </p:stSnd>
        </p:sndAc>
      </p:transition>
    </mc:Choice>
    <mc:Fallback xmlns="">
      <p:transition spd="slow">
        <p:strips dir="rd"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IS2104\Desktop\shahanaj\Presentation Image\storm-cent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32724"/>
      </p:ext>
    </p:extLst>
  </p:cSld>
  <p:clrMapOvr>
    <a:masterClrMapping/>
  </p:clrMapOvr>
  <p:transition spd="slow">
    <p:push dir="u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391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</a:rPr>
              <a:t>পাঠ ঘোষণাঃ</a:t>
            </a:r>
            <a:r>
              <a:rPr lang="bn-BD" sz="48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bn-BD" sz="4800" dirty="0" smtClean="0">
              <a:solidFill>
                <a:srgbClr val="0070C0"/>
              </a:solidFill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</a:rPr>
              <a:t>তাহলে এসো আজ আমরা বাংলাদেশের দুর্যোগ নিয়ে আলোচনা করব।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7400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000" dirty="0" smtClean="0">
                <a:solidFill>
                  <a:schemeClr val="accent2">
                    <a:lumMod val="75000"/>
                  </a:schemeClr>
                </a:solidFill>
              </a:rPr>
              <a:t>বৈশ্বিক উষ্ণায়ন কি ও এর কারন বলতে পারবে।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000" dirty="0">
                <a:solidFill>
                  <a:schemeClr val="accent2">
                    <a:lumMod val="75000"/>
                  </a:schemeClr>
                </a:solidFill>
              </a:rPr>
              <a:t>প্রাকৃতিক </a:t>
            </a:r>
            <a:r>
              <a:rPr lang="bn-BD" sz="3000" dirty="0" smtClean="0">
                <a:solidFill>
                  <a:schemeClr val="accent2">
                    <a:lumMod val="75000"/>
                  </a:schemeClr>
                </a:solidFill>
              </a:rPr>
              <a:t>দুর্যোগ ও মানব সৃষ্ট দুর্যোগ সম্পর্কে বলতে পারবে।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000" dirty="0" smtClean="0">
                <a:solidFill>
                  <a:schemeClr val="accent2">
                    <a:lumMod val="75000"/>
                  </a:schemeClr>
                </a:solidFill>
              </a:rPr>
              <a:t>দুর্যোগ মোকাবেলায় করণীয় সম্পর্কে বিবরন দিতে পারবে।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3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</a:rPr>
              <a:t>শিখনফল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433" y="5879068"/>
            <a:ext cx="386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পৃথিবীকে ঘিরে গ্রিনহাউস গ্যাসের </a:t>
            </a:r>
            <a:r>
              <a:rPr lang="bn-BD" dirty="0" smtClean="0"/>
              <a:t>চাদর</a:t>
            </a:r>
            <a:endParaRPr lang="en-GB" dirty="0"/>
          </a:p>
        </p:txBody>
      </p:sp>
      <p:pic>
        <p:nvPicPr>
          <p:cNvPr id="1026" name="Picture 2" descr="C:\Users\ANIS2104\Desktop\shahanaj\Presentation Imag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60884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276600" cy="419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8983" y="4812268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প্রাকৃতিক দুর্যোগের উৎপত্তি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/>
              <a:t>বৈশ্বিক </a:t>
            </a:r>
            <a:r>
              <a:rPr lang="bn-BD" sz="2800" b="1" dirty="0" smtClean="0"/>
              <a:t>উষ্ণায়নঃ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47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IS2104\Desktop\shahanaj\Presentation Image\greenh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বৈশ্বিক </a:t>
            </a:r>
            <a:r>
              <a:rPr lang="bn-BD" sz="2400" b="1" dirty="0" smtClean="0"/>
              <a:t>উষ্ণায়নঃ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841253" y="6412468"/>
            <a:ext cx="5245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গ্রিনহাউস প্রতিক্রিয়া কিভাবে </a:t>
            </a:r>
            <a:r>
              <a:rPr lang="bn-BD" dirty="0"/>
              <a:t>পৃথিবীকে উত্তপ্ত করছে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231</Words>
  <Application>Microsoft Office PowerPoint</Application>
  <PresentationFormat>On-screen Show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শাহানাজ পারভিন সহকারি শিক্ষক মহিম ইন্সটিটিউশন, ফরিদপুর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 </vt:lpstr>
      <vt:lpstr>বাড়ীর কাজঃ   দুর্যোগপূর্ব, দুর্যোগকালীন ও দুর্যোগ পরবর্তী করণীয়গুলো লেখ?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ANIS-2104</cp:lastModifiedBy>
  <cp:revision>92</cp:revision>
  <dcterms:created xsi:type="dcterms:W3CDTF">2006-08-16T00:00:00Z</dcterms:created>
  <dcterms:modified xsi:type="dcterms:W3CDTF">2013-12-02T03:51:12Z</dcterms:modified>
</cp:coreProperties>
</file>